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62" r:id="rId8"/>
    <p:sldId id="260" r:id="rId9"/>
    <p:sldId id="259" r:id="rId10"/>
    <p:sldId id="257" r:id="rId11"/>
    <p:sldId id="264" r:id="rId12"/>
    <p:sldId id="265" r:id="rId13"/>
    <p:sldId id="266" r:id="rId14"/>
    <p:sldId id="26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75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0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1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10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88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64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22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13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8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72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47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B99DF-35A1-4D36-B97B-91584E448B02}" type="datetimeFigureOut">
              <a:rPr lang="nl-NL" smtClean="0"/>
              <a:t>20-2-2013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85DF-1F9B-4D81-9519-E1F5448FEB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61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jOHzVIvCGA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mdb.com/media/rm2612892160/tt046809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JJpvEh0MyE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tckARmpihb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15" y="-220089"/>
            <a:ext cx="9431382" cy="707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75856" y="5805264"/>
            <a:ext cx="5688632" cy="821953"/>
          </a:xfrm>
          <a:solidFill>
            <a:schemeClr val="bg1"/>
          </a:solidFill>
        </p:spPr>
        <p:txBody>
          <a:bodyPr/>
          <a:lstStyle/>
          <a:p>
            <a:r>
              <a:rPr lang="nl-NL" dirty="0" smtClean="0"/>
              <a:t>Mensenrechten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979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Stelling: </a:t>
            </a:r>
            <a:br>
              <a:rPr lang="nl-NL" dirty="0" smtClean="0"/>
            </a:br>
            <a:r>
              <a:rPr lang="nl-NL" dirty="0" err="1" smtClean="0"/>
              <a:t>Guantanamo</a:t>
            </a:r>
            <a:r>
              <a:rPr lang="nl-NL" dirty="0" smtClean="0"/>
              <a:t> moet sluiten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177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Documentaire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7"/>
            <a:r>
              <a:rPr lang="nl-NL" dirty="0" smtClean="0"/>
              <a:t>The </a:t>
            </a:r>
            <a:r>
              <a:rPr lang="nl-NL" dirty="0" err="1" smtClean="0"/>
              <a:t>road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Guantanamo</a:t>
            </a:r>
            <a:endParaRPr lang="nl-NL" dirty="0" smtClean="0"/>
          </a:p>
          <a:p>
            <a:pPr lvl="7"/>
            <a:r>
              <a:rPr lang="nl-NL" dirty="0" err="1" smtClean="0"/>
              <a:t>Tipton</a:t>
            </a:r>
            <a:r>
              <a:rPr lang="nl-NL" dirty="0" smtClean="0"/>
              <a:t> Three</a:t>
            </a:r>
          </a:p>
          <a:p>
            <a:pPr lvl="7"/>
            <a:r>
              <a:rPr lang="nl-NL" dirty="0" smtClean="0"/>
              <a:t>7,5 op IMDB</a:t>
            </a:r>
          </a:p>
        </p:txBody>
      </p:sp>
      <p:pic>
        <p:nvPicPr>
          <p:cNvPr id="5122" name="Picture 2" descr="The Road to Guantanamo Pos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40277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24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813995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Niemand </a:t>
            </a:r>
            <a:r>
              <a:rPr lang="nl-NL" dirty="0"/>
              <a:t>heeft het recht ons te kwellen of te folteren. </a:t>
            </a:r>
          </a:p>
          <a:p>
            <a:r>
              <a:rPr lang="nl-NL" dirty="0" smtClean="0"/>
              <a:t>De </a:t>
            </a:r>
            <a:r>
              <a:rPr lang="nl-NL" dirty="0"/>
              <a:t>wet is gelijk voor iedereen. De wet moet ons allemaal eerlijk behandelen. </a:t>
            </a:r>
          </a:p>
          <a:p>
            <a:r>
              <a:rPr lang="nl-NL" dirty="0" smtClean="0"/>
              <a:t>Niemand </a:t>
            </a:r>
            <a:r>
              <a:rPr lang="nl-NL" dirty="0"/>
              <a:t>heeft het recht ons in de gevangenis te stoppen zonder een goede reden en ons daar te houden, of ons het land uit te sturen. </a:t>
            </a:r>
          </a:p>
          <a:p>
            <a:r>
              <a:rPr lang="nl-NL" dirty="0" smtClean="0"/>
              <a:t>Als </a:t>
            </a:r>
            <a:r>
              <a:rPr lang="nl-NL" dirty="0"/>
              <a:t>we berecht worden, moet dat in het openbaar gebeuren. De mensen die ons berechten, zouden zich niet door iedereen moeten laten vertellen wat ze moeten doen.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/>
            </a:r>
            <a:br>
              <a:rPr lang="nl-NL" dirty="0" smtClean="0">
                <a:solidFill>
                  <a:srgbClr val="FF0000"/>
                </a:solidFill>
              </a:rPr>
            </a:br>
            <a:r>
              <a:rPr lang="nl-NL" dirty="0" smtClean="0">
                <a:solidFill>
                  <a:srgbClr val="FF0000"/>
                </a:solidFill>
              </a:rPr>
              <a:t>Welke landen gebeurt dit niet?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09600" y="1359693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272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4204" y="6237312"/>
            <a:ext cx="8229600" cy="436910"/>
          </a:xfrm>
        </p:spPr>
        <p:txBody>
          <a:bodyPr>
            <a:normAutofit/>
          </a:bodyPr>
          <a:lstStyle/>
          <a:p>
            <a:r>
              <a:rPr lang="nl-NL" sz="1400" dirty="0" smtClean="0"/>
              <a:t>http://www.youtube.com/watch?v=jOHzVIvCGAU</a:t>
            </a:r>
            <a:endParaRPr lang="nl-NL" sz="1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http://wandermelon.com/wordpress/wp-content/uploads/2011/07/911memoria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84" y="980728"/>
            <a:ext cx="8038905" cy="446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22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Jubileum – 10 jarig bestaan </a:t>
            </a:r>
            <a:r>
              <a:rPr lang="nl-NL" dirty="0" err="1" smtClean="0"/>
              <a:t>Guantanamo</a:t>
            </a:r>
            <a:r>
              <a:rPr lang="nl-NL" dirty="0" smtClean="0"/>
              <a:t> Bay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3074" name="Picture 2" descr="http://images.straus.nl/cuba/hotels/cuba.varadero.to.meliavaradero02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53393"/>
            <a:ext cx="7272808" cy="521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3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Guantanamo</a:t>
            </a:r>
            <a:r>
              <a:rPr lang="nl-NL" dirty="0" smtClean="0"/>
              <a:t> Bay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shorties.nl/micro-nation_info/text23/images/23-01_63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9" y="1451594"/>
            <a:ext cx="8982792" cy="45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Guantanamo</a:t>
            </a:r>
            <a:r>
              <a:rPr lang="nl-NL" dirty="0" smtClean="0"/>
              <a:t> Bay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Opvang Cubaanse en </a:t>
            </a:r>
            <a:r>
              <a:rPr lang="nl-NL" dirty="0" err="1" smtClean="0"/>
              <a:t>Haïtiaanse</a:t>
            </a:r>
            <a:r>
              <a:rPr lang="nl-NL" dirty="0" smtClean="0"/>
              <a:t> vluchtelingen</a:t>
            </a:r>
          </a:p>
          <a:p>
            <a:r>
              <a:rPr lang="nl-NL" dirty="0" smtClean="0"/>
              <a:t>Vanaf 2002</a:t>
            </a:r>
          </a:p>
          <a:p>
            <a:pPr lvl="1"/>
            <a:r>
              <a:rPr lang="nl-NL" dirty="0" smtClean="0"/>
              <a:t>Gevangenen Al </a:t>
            </a:r>
            <a:r>
              <a:rPr lang="nl-NL" dirty="0" err="1" smtClean="0"/>
              <a:t>Qaida</a:t>
            </a:r>
            <a:endParaRPr lang="nl-NL" dirty="0"/>
          </a:p>
          <a:p>
            <a:pPr lvl="1"/>
            <a:r>
              <a:rPr lang="nl-NL" dirty="0" smtClean="0"/>
              <a:t>Gevangenen Taliban</a:t>
            </a:r>
          </a:p>
          <a:p>
            <a:pPr lvl="1"/>
            <a:r>
              <a:rPr lang="nl-NL" dirty="0" smtClean="0"/>
              <a:t>Nu 171 vermeende terroristen zonder vorm van proces</a:t>
            </a:r>
          </a:p>
          <a:p>
            <a:pPr lvl="1"/>
            <a:r>
              <a:rPr lang="nl-NL" dirty="0" smtClean="0"/>
              <a:t>Vallen juridisch buiten VS</a:t>
            </a:r>
          </a:p>
          <a:p>
            <a:pPr lvl="1"/>
            <a:r>
              <a:rPr lang="nl-NL" dirty="0" smtClean="0"/>
              <a:t>`Betreurenswaardig hoofdstuk van de Amerikaanse geschiedenis</a:t>
            </a:r>
          </a:p>
        </p:txBody>
      </p:sp>
    </p:spTree>
    <p:extLst>
      <p:ext uri="{BB962C8B-B14F-4D97-AF65-F5344CB8AC3E}">
        <p14:creationId xmlns:p14="http://schemas.microsoft.com/office/powerpoint/2010/main" val="187128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Abd Al Rahim Abdul Rassak Janko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AutoShape 2" descr="data:image/jpeg;base64,/9j/4AAQSkZJRgABAQAAAQABAAD/2wCEAAkGBhAQEA8PEA8PDw0PDw8PDQ0PDw8PDw0NFBAVFBQQEhUXGyYeFxkjGRIUHy8gIycpLCwsFR4xNTAqNSYrLCkBCQoKDgwOFA8PFykYFBgpKSkpKSkpKSkpKSkpKSkpKTIpKSkpKSkpNikpKSkpKSkpKSkpKSkpKSkpKSkpKSkpKf/AABEIALkBEAMBIgACEQEDEQH/xAAbAAACAwEBAQAAAAAAAAAAAAABAgADBQQHBv/EAD4QAAIBAwEEBwQJAQgDAAAAAAABAgMEERIFITFRBkFUYXGU0hMVIpEHMkJSgaGxwdGSFDNDU3KCk/EjYrL/xAAYAQEBAQEBAAAAAAAAAAAAAAAAAQIDBP/EAB8RAQEBAQACAgMBAAAAAAAAAAABEQISIQMxE0FhUf/aAAwDAQACEQMRAD8A+gWwbXslr5eh6CyOwLXslr5ah6TuUR4xODv6cK2Ba9ktfLUPSOtgWnZLTy1D0mhGIyiZ8lz/ABn+4LTslp5ah6Se4LTsdp5ah6TR0E0k0yM33DadjtPLW/pD7gtOyWnlbf0mloBoG/1cjP8AcNp2O08rb+kD2BadktPK2/pNLSTSNp4xm+4LTslp5Wh6Se4LTsdp5W39Jo6SaRp4xmvYFp2O08tQ9Ir2FadktPLUPSabiBxGnjGZ7htOyWvlqHpB7htOyWvlqHpNPSDQPIyMuWwbXslr5ah6QPYVr2S18tQ9JqOAmgamRne47Xslr5ah6QPYVr2S18tQ9BouINI0yM/3Fa9ktfLUPQB7CteyWvlqHpNDSBou/wBXIz3sO17Ja+WoekV7DteyWvl6HoNHAMFMjN9yWvZLXy9D0E9yWvZbby9D0HfpA0DI4Pclr2W28vQ9Aj2JbdltfL0PQaOANA9Mx7Ftuy23l6HoFexrbstt5eh6TScRXEGRmvY1t2W28vQ9AstjW3Zbby9D0mk4iuIMjMlsa37Nb/8ABR9Aj2Pb9mt/+Ch6DUcSuUSmRvqI8YgRZEyyiQyRENgzjQYJpCkMiBNIcDYDgKRIVxLcAwFV6AYLCYCK8A0lmkmAKtJHEsFkgE0iaS3AuCitwA4jtAGBMCtFoMDBXpFaLWhcFFbQrRa0K0UVOIHEtwJJBFTQHEfAMFFWkjiWNAwBTKJW4nRJFbgVW2ojxQMDIwyKGFHRNVEg4IiEVMBIg4JqhgDQwMAKQbAMBAA2MK0VSNAYzEkBABAUAWQwGNCEDgjAVgwMAqEYMjAaKEYuBxWArQozAwEaA0OxGEK0LIcSSKNoIxDNQEMgoODKgHAUhgoIJCEAIEgUrAFgAArGYFEoXGTMuNvW0JaZ16UWoOT1TS3p/V8T5Lpj9Ins1O1tfhrNyjVq7vgX/qfAWlnUqb9Mpyk85l1y622axnXscel9k8JXEMvm+B2PbFthP+02+HwftofyeM1ti3EFqcM8tLUmvkcUqc1xpyX4Meja9yr7Vowhr9pGcW8ZpyVR/KLOijWjOKlCSlHmmnjufI8N2Ltd21ZVNGtJSXsm/hbfWehdFOkdKrWjGUaVKbi23HVHW3wXJsYeT7HIMgksC5IpmwEBkCAYcgbLABGPkrYEYrCBlAFkMLIIUVjiso2shRWMmZqLUERSCmZaWIgqGAJCAyBGwEbIRQYGQWQEbOPbO0VbW1evLhCDxvxmT3JJ8zqZ8T9LtWX9ltYKWmMqrcl97Ed2TfKV55sawd1Xk5vc8zn1t5llI+zowjBKMEkluMPZVvizU1JQ1tylOKTm4p4xvE04qKEPbRlpUmpcMP7Tyzl3d+nf4pJ7sb/9o6mc9SpHrWfEVXSjFa2pPhlGRW2lUqN6FFRzuk3uOMnWvTbzn0q2vaQkm4pRl1YRiUrl02mniUXlNcUzXuXOLzNRcX9qDb+Zi30MSyuDPVx/Xh+XPuPrdmdLbvGfbzeOeH80b9p00nUXs3CMaj+0tyfjncecbKm9eM7sPKNhSwaxy16hs2/lJqE1F7vrRmpY8UjRaPMdk7VlSqRcXjfv3J5XI9MhPVFPmk/yI1KjYrZGwBRyJkLABAMLAUAVsjFYEyKwsBRshwDIUZrIoaLFQUjLR8jZEIA4GwZIRUAQGQIxQtgAJ8P9KsFUjYUeuVWTfcj7fJ539Jt0oXdh3LLXc/8As1voyftRFRUVBL4IpRS5FdWmnvxh8M9wYVlpdRvEf2OKW1fafDTg3HONWUl+GTyZde+XmRzbbpvQlz8N5NlwjKi6cs78tS7yvbH2J5clD/Cyn+hbsipTdJRTzJNuXPedPcjHq1VKy09e7Th85d7MHaNPDjy6jdv62HyMS+q6pLuR2+OvN82BsiPxt9WDXOLZq0wzjizrVQ6PMdPG/lh+B6j0elKVpSlP62Pn3nmVnQdSpTpxWZSmljuyetuKjFQSxGKSSXcjNbisgMkyI0gCZA2BGxWyMUogGFisAMBGwZA2wpgCiMmTGEQyM1TIOAIhFQhAhoGKxmKwiAaARsAM87+l6Sxa/D8cc4nh/V5ZPRGfMfSPstVrGU8pOhLVHOn4m+pNmozXw1hbKtbUk5tfFvSfFci+62fCm4yTkqcPqx4wz3rB87sva86Sa4dWOTOirtqU90pPTyy8fI53m67c/Jznv7aN7JSWYxjnHGEdLOKpRVJUqtPVmT/8sPurBRS2to4fF3PkWKvOrFtRlp4asPGeWRJf2t6l+nLtO61S4nHRWpiXEviafFcTv2ds+o4Opp+Hqb3Z8DrMebrbVsHuS5DpnTY2OYucuOHpjy8RK1LHVgnlGvx9Po/o9pxlcybWXGGY9z5n3cpHw/0dUX7arPG6MMccb+J9q2N0kwckyLgAU2RchQpRAMLAURi4CxQBJCsZsRgboUxchTIydDCphyZagpjFeQqRFPkmRcgcgCQTUce19sUrWm6taWmP2ILfOpLlFGs1HZkWrVjFapyjCP3ptRXzZ5rtj6SbirmNvFW9N8JYUqvz6j5O6vKlSTlUnKpJ9c5N9eeHAs5ZvePUdo/SFZ0m4wcriS3NUl8Kf+p4/I856XdKK95OTlJwpLdSoxfwxjndq+8+84KcjjvHiSk09PB4LjF6bF1siVRKrDHxRg2uC4YMa4pTg8STT/XwPo+j19F040W8Tgnpy9048UvE069JSWJJPxSeO4ze/Gu34vOenwbmfVdEr7NOVDRlwzNyxxXAp2jZ0acdbilHOF3y5GfabU0VFKnD2cMYl96SF68onPN4691p3Wz6dWT3Yed5fhpqO5QiksLkNQu6dXLhua4+JVWlhnG69Mz7WuPLh3FNWSe58RFLryLJ5IurbK/nbS9rTk0475R6pxzvTR6jCopwpzXCcIzX4o8ju2lHjv8A2F2d0nuLfdTqNQ+4/ii/wZ15efv09dyBnx2z/pAykq1FYz/eU3jd3xPp7DaVKutVGanzjwkvFG8ZdQBXIV1SqdsGSl1e4MZkFjYrBqI2VAUQNByLJlG3qImVZGUjGsrNQyZWmNrIp8hTK9QVIirMgbF1E1JJtvEYpylLlFLLYHLtXadO1ozuKuXGH1YLjOb4RR45tzbdW8rOtV3dVOmnupx4JJczR6X9J5XtZ6W42sN1OG5a8btbRgSZ1kcuuhZWxmxMlYMwSedzC3uEyBV7LHW+7HUaUNtVIw06stYw3veDhlEWFMXmVrnqxZdX8qmFOWYp5Sx18zlcmX1KOn627r38mUZeeSHMkmJ1bbp7avKEsweH18vxNWjfqb+LKfDdwZkxWOA8ZNb+tNMz1y3x3Y22UTu1HORleKcM8J8H/Jm1+PHJxnPt6L36VXN25PuObW88TojQciTtsLPWdp6efr2aLcd+XjkaVnfTg1UpycZLg1+5nQ3x7wUquh7+BrNY3H20em1RxWqKc1xa4SXPxEr9MZOOIrS318j5mNTduDkmNeTap9JayllzbXI+n2PtuNVcd/LvPP8AJobGquNRYeE+JGpdejKQ2TktamYJviX6yNmbEbDkWUgNjUMmVKQ2SMRYpB1CRCRpZkKkVxYWiKfWfMdPds+wt5Uvt3C0JZScYcXLm+R9LFpZlJpQitU3yiuJ450o207u5nV3+zWYUo8oJ/ua5jPVZsOH6CyYYinRxRsCI2CHWUFyFIghEYHFtNd27xLKaHZFjV6V7UoXdO0VOiqVWjBRrzUYr2kksceL4GA6W7iXyYkgtU6Q5GfJlU6b4xf4FZWuW7duY9vKEuP1jgdw08MsW/evxJ4tzprRUYLijiu7lPcvmc7lkmBIXrRt54GrIpzhl096NMJRrv8AA7oyMjrOqlc4RF135LrSvplGXUnv8Dmi8rI0TNalx6Lsq/hUh8L37tx2qR59sfaDozTz8L4n2tpfRqRynkjrLrscgORW2CTIrYVQdTORVC2EysuuMhslCkPqM0WKQWypSHp72vz8CKxem20/7PZTx9a4fsY+HWzyWLPp+n/SCN1XVOnvo26cFLfiVTrZ8tk6SOXVWZFQYitm2EbFTBNiqRKLMkEGiyKvgRsRSI2BGKw5FyEBpCPdx3x/QaRXqa3MoNSmpLK/A4oScWzqknF5XDrX8C1oqS1LiuJQYSUt47icMZtHRCtnxKiuU9+86KDyhalNeAjqqKwgpa8t5KUyt7yyEOsiL6NTS8HdSqqX7mZN4aZ02ssSXKXElajvTNXYm1nSkovOlv8AMyMjxZluV6JCopLKe5kckfIbK2xOElFvMG0t/UfUxqJ70RuNtW1T/Lqf0T/gshbVP8uf9E/4PFWRnTwjOvb1b1PuT/ol/BYrep9yf9Mv4PC2QeEPKvdfY1P8uf8ATIxumO1alpay0xkqtbNOL0y+GP2pZ54PIzjv/wDD8Zf/ACTxmpbrQ9k+Tfz+fASSfJmMgPiVhuxT5fqR03y/J/wYaIwjXknyAo9z+RlMEgNbD5Miz1Rb8DIQ8QrXipfdaHcXyf5/wYkhWBuqL5P5P+BdL5P5GPHgLUCNiUXyFlFtYwzKhwJHiBoKEl/0waWnw3PijOnxZI8AjqrUnxxhFSYnIdlHXTmnufEZUO7P4HDLgIwrSVELT5fkzLIB31YNLei+hF7n+zMp/sSXFEH0aiFeBg0/rR/1L9Ts2j/d0f8Ad+pGo1IrL3/D34l/B9Psm8zHGrXJLdGPGT5bzzWPWX7P/vv9j/Qyuv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0" name="Picture 4" descr="http://www.andyworthington.co.uk/wp-content/uploads/alginco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94516"/>
            <a:ext cx="4992489" cy="374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9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Stelling: </a:t>
            </a:r>
            <a:br>
              <a:rPr lang="nl-NL" dirty="0" smtClean="0"/>
            </a:br>
            <a:r>
              <a:rPr lang="nl-NL" dirty="0" smtClean="0"/>
              <a:t>Nederland moet ook onschuldige gevangenen opnemen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087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Omar</a:t>
            </a:r>
            <a:r>
              <a:rPr lang="nl-NL" b="1" dirty="0" smtClean="0"/>
              <a:t> </a:t>
            </a:r>
            <a:r>
              <a:rPr lang="nl-NL" b="1" dirty="0" err="1" smtClean="0"/>
              <a:t>Khadr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Canadees</a:t>
            </a:r>
          </a:p>
          <a:p>
            <a:r>
              <a:rPr lang="nl-NL" dirty="0" smtClean="0"/>
              <a:t>15 jaar</a:t>
            </a:r>
          </a:p>
          <a:p>
            <a:r>
              <a:rPr lang="nl-NL" dirty="0" smtClean="0"/>
              <a:t>Eerst veroordeelde</a:t>
            </a:r>
            <a:br>
              <a:rPr lang="nl-NL" dirty="0" smtClean="0"/>
            </a:br>
            <a:r>
              <a:rPr lang="nl-NL" dirty="0" smtClean="0"/>
              <a:t>oorlogscrimineel sinds de </a:t>
            </a:r>
            <a:br>
              <a:rPr lang="nl-NL" dirty="0" smtClean="0"/>
            </a:br>
            <a:r>
              <a:rPr lang="nl-NL" dirty="0" smtClean="0"/>
              <a:t>Tweede Wereldoorlog</a:t>
            </a:r>
          </a:p>
          <a:p>
            <a:r>
              <a:rPr lang="nl-NL" dirty="0" smtClean="0"/>
              <a:t>10 jaar vastgezeten</a:t>
            </a:r>
          </a:p>
          <a:p>
            <a:r>
              <a:rPr lang="nl-NL" dirty="0" smtClean="0"/>
              <a:t>Nu in Canada, begin 2013</a:t>
            </a:r>
            <a:br>
              <a:rPr lang="nl-NL" dirty="0" smtClean="0"/>
            </a:br>
            <a:r>
              <a:rPr lang="nl-NL" dirty="0" smtClean="0"/>
              <a:t>vrij</a:t>
            </a:r>
          </a:p>
        </p:txBody>
      </p:sp>
      <p:pic>
        <p:nvPicPr>
          <p:cNvPr id="6146" name="Picture 2" descr="http://upload.wikimedia.org/wikipedia/commons/thumb/1/14/Omar_Khadr_-_PD-Family-released.jpg/275px-Omar_Khadr_-_PD-Family-releas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176" y="1556792"/>
            <a:ext cx="3300367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8965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DC01872D3354BB1A7C1CC85B1087C" ma:contentTypeVersion="0" ma:contentTypeDescription="Een nieuw document maken." ma:contentTypeScope="" ma:versionID="86af9707d96354d5e58e9311b1b89447">
  <xsd:schema xmlns:xsd="http://www.w3.org/2001/XMLSchema" xmlns:p="http://schemas.microsoft.com/office/2006/metadata/properties" targetNamespace="http://schemas.microsoft.com/office/2006/metadata/properties" ma:root="true" ma:fieldsID="dff21e6a131f25b5dad03332f7893fe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 van het berich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664EFAD-D527-4741-81A7-DC805A183A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920703-1403-48CD-9F4A-449F4905FE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69A8AB0-9836-4DB4-80FC-F9438118DA40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159</Words>
  <Application>Microsoft Office PowerPoint</Application>
  <PresentationFormat>Diavoorstelling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Mensenrechten</vt:lpstr>
      <vt:lpstr>Stellingen</vt:lpstr>
      <vt:lpstr>http://www.youtube.com/watch?v=jOHzVIvCGAU</vt:lpstr>
      <vt:lpstr>Jubileum – 10 jarig bestaan Guantanamo Bay </vt:lpstr>
      <vt:lpstr>Guantanamo Bay</vt:lpstr>
      <vt:lpstr>Guantanamo Bay</vt:lpstr>
      <vt:lpstr>Abd Al Rahim Abdul Rassak Janko</vt:lpstr>
      <vt:lpstr>Stelling:  Nederland moet ook onschuldige gevangenen opnemen</vt:lpstr>
      <vt:lpstr>Omar Khadr</vt:lpstr>
      <vt:lpstr>Stelling:  Guantanamo moet sluiten</vt:lpstr>
      <vt:lpstr>Documentaire</vt:lpstr>
    </vt:vector>
  </TitlesOfParts>
  <Company>AOC De Groene Welle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Voogdt</dc:creator>
  <cp:lastModifiedBy>gebruiker</cp:lastModifiedBy>
  <cp:revision>7</cp:revision>
  <dcterms:created xsi:type="dcterms:W3CDTF">2013-01-21T09:38:03Z</dcterms:created>
  <dcterms:modified xsi:type="dcterms:W3CDTF">2013-02-20T10:39:34Z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0x01010011EDC01872D3354BB1A7C1CC85B1087C</vt:lpwstr>
  </property>
</Properties>
</file>